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2" r:id="rId8"/>
    <p:sldId id="271" r:id="rId9"/>
    <p:sldId id="270" r:id="rId10"/>
    <p:sldId id="263" r:id="rId11"/>
    <p:sldId id="26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0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1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8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843B-7DBB-4FD6-98F7-C6BE41E0010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DB3E-5C2D-4D32-8991-8909B513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2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72359"/>
              </p:ext>
            </p:extLst>
          </p:nvPr>
        </p:nvGraphicFramePr>
        <p:xfrm>
          <a:off x="864892" y="1297213"/>
          <a:ext cx="9348684" cy="53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Document" r:id="rId4" imgW="6118475" imgH="350971" progId="Word.Document.12">
                  <p:embed/>
                </p:oleObj>
              </mc:Choice>
              <mc:Fallback>
                <p:oleObj name="Document" r:id="rId4" imgW="6118475" imgH="350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892" y="1297213"/>
                        <a:ext cx="9348684" cy="536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00649" y="2150076"/>
            <a:ext cx="915223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1100" dirty="0" smtClean="0"/>
              <a:t>עדכון: </a:t>
            </a:r>
            <a:r>
              <a:rPr lang="he-IL" sz="1100" dirty="0" smtClean="0"/>
              <a:t>14/2/2018</a:t>
            </a:r>
            <a:endParaRPr lang="he-IL" sz="1100" dirty="0" smtClean="0"/>
          </a:p>
          <a:p>
            <a:pPr algn="ctr" rtl="1">
              <a:lnSpc>
                <a:spcPct val="150000"/>
              </a:lnSpc>
            </a:pPr>
            <a:endParaRPr lang="en-US" sz="1100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 smtClean="0"/>
              <a:t>עם </a:t>
            </a:r>
            <a:r>
              <a:rPr lang="he-IL" sz="2000" dirty="0"/>
              <a:t>פטירתה של סוזי דבוסקין בחודש מאי האחרון, החליטה המשפחה ביחד עם העמותה להנציח את זכרה של סוזי בצורה שתשקף את חייה, שחלקם הגדול הוקדש להעצמת נשים בספורט </a:t>
            </a:r>
            <a:r>
              <a:rPr lang="he-IL" sz="2000" dirty="0" smtClean="0"/>
              <a:t>בכלל </a:t>
            </a:r>
            <a:r>
              <a:rPr lang="he-IL" sz="2000" dirty="0"/>
              <a:t>ובטריאתלון בפרט.  </a:t>
            </a:r>
            <a:endParaRPr lang="he-IL" sz="2000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 smtClean="0"/>
              <a:t>לשם </a:t>
            </a:r>
            <a:r>
              <a:rPr lang="he-IL" sz="2000" dirty="0"/>
              <a:t>כך הוסכם ע"י עירית הרצליה, מנהל הספורט, </a:t>
            </a:r>
            <a:r>
              <a:rPr lang="he-IL" sz="2000" dirty="0" smtClean="0"/>
              <a:t>איגוד הטריאתלון, שוונג </a:t>
            </a:r>
            <a:r>
              <a:rPr lang="he-IL" sz="2000" dirty="0"/>
              <a:t>ואתנה לשתף פעולה כדי ליזום פעילויות ספורט ייחודיות לנשים </a:t>
            </a:r>
            <a:r>
              <a:rPr lang="he-IL" sz="2000" dirty="0" smtClean="0"/>
              <a:t>בשבוע </a:t>
            </a:r>
            <a:r>
              <a:rPr lang="he-IL" sz="2000" dirty="0"/>
              <a:t>שלפני טריאתלון </a:t>
            </a:r>
            <a:r>
              <a:rPr lang="he-IL" sz="2000" dirty="0" smtClean="0"/>
              <a:t>נשים.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 smtClean="0"/>
              <a:t>האירוע כולו יקרא </a:t>
            </a:r>
            <a:r>
              <a:rPr lang="he-IL" sz="2000" b="1" dirty="0"/>
              <a:t>שבוע </a:t>
            </a:r>
            <a:r>
              <a:rPr lang="he-IL" sz="2000" b="1" dirty="0" smtClean="0"/>
              <a:t>עצמת </a:t>
            </a:r>
            <a:r>
              <a:rPr lang="he-IL" sz="2000" b="1" dirty="0"/>
              <a:t>נשים בספורט ע"ש סוזי דבוסקין </a:t>
            </a:r>
            <a:r>
              <a:rPr lang="he-IL" sz="2000" b="1" dirty="0" smtClean="0"/>
              <a:t>ז"ל.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 smtClean="0"/>
              <a:t>בסיומו </a:t>
            </a:r>
            <a:r>
              <a:rPr lang="he-IL" sz="2000" dirty="0"/>
              <a:t>בשבת </a:t>
            </a:r>
            <a:r>
              <a:rPr lang="he-IL" sz="2000" dirty="0" smtClean="0"/>
              <a:t>(2/6/2018) יתקיים באופן מסורתי טריאתלון נשים הרצליה.</a:t>
            </a:r>
          </a:p>
          <a:p>
            <a:pPr algn="r" rtl="1">
              <a:lnSpc>
                <a:spcPct val="150000"/>
              </a:lnSpc>
            </a:pPr>
            <a:endParaRPr 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val="206175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756" y="1328233"/>
            <a:ext cx="11051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u="sng" dirty="0"/>
              <a:t>יוגה נשים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תאריך: 31/5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מיקום: ליד המעליות (חוף הנכים) בשקיעה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ללא תשלום וללא הרשמה</a:t>
            </a:r>
          </a:p>
          <a:p>
            <a:pPr algn="r" rtl="1">
              <a:lnSpc>
                <a:spcPct val="150000"/>
              </a:lnSpc>
            </a:pPr>
            <a:endParaRPr lang="he-IL" sz="2400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451" y="3688328"/>
            <a:ext cx="3384342" cy="2257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837" y="2329763"/>
            <a:ext cx="3671055" cy="20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645" y="1409700"/>
            <a:ext cx="116711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u="sng" dirty="0"/>
              <a:t>משחה נשים מים פתוחים </a:t>
            </a:r>
            <a:endParaRPr lang="he-IL" u="sng" dirty="0" smtClean="0"/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dirty="0" smtClean="0"/>
              <a:t>שישי </a:t>
            </a:r>
            <a:r>
              <a:rPr lang="he-IL" dirty="0"/>
              <a:t>1/6/2018 </a:t>
            </a:r>
            <a:endParaRPr lang="he-IL" dirty="0" smtClean="0"/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dirty="0" smtClean="0"/>
              <a:t>החל משעה 07:00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/>
              <a:t>ח</a:t>
            </a:r>
            <a:r>
              <a:rPr lang="he-IL" dirty="0" smtClean="0"/>
              <a:t>וף </a:t>
            </a:r>
            <a:r>
              <a:rPr lang="he-IL" dirty="0"/>
              <a:t>אכדיה </a:t>
            </a:r>
            <a:r>
              <a:rPr lang="he-IL" dirty="0" smtClean="0"/>
              <a:t>דרום במסלול הטריאתלון 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/>
              <a:t>משחה תחרותי 1,500 מטר זינוק בשעה 07:00</a:t>
            </a:r>
          </a:p>
          <a:p>
            <a:pPr indent="-342900" algn="r" rtl="1">
              <a:lnSpc>
                <a:spcPct val="150000"/>
              </a:lnSpc>
              <a:buAutoNum type="arabicPeriod"/>
            </a:pPr>
            <a:r>
              <a:rPr lang="he-IL" dirty="0"/>
              <a:t>משחה עממי 750 מטר זינוק בשעה </a:t>
            </a:r>
            <a:r>
              <a:rPr lang="he-IL" dirty="0" smtClean="0"/>
              <a:t>08:00</a:t>
            </a:r>
          </a:p>
          <a:p>
            <a:pPr indent="-342900" algn="r" rtl="1">
              <a:lnSpc>
                <a:spcPct val="150000"/>
              </a:lnSpc>
              <a:buAutoNum type="arabicPeriod"/>
            </a:pPr>
            <a:r>
              <a:rPr lang="he-IL" dirty="0" smtClean="0"/>
              <a:t>מחייב הרשמה </a:t>
            </a:r>
            <a:r>
              <a:rPr lang="he-IL" dirty="0" smtClean="0"/>
              <a:t>מראש</a:t>
            </a: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1" y="1390650"/>
            <a:ext cx="4085102" cy="2712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98" y="4260049"/>
            <a:ext cx="3490483" cy="23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016" y="1328233"/>
            <a:ext cx="91522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u="sng" dirty="0" smtClean="0"/>
              <a:t>טריאתלון נשים הרצליה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תאריך: 2/6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זינוקים החל מ 06:30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מקום: חוף אכדיה דרום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מקצים: ילדות (8+), עממי, ספרינט, אולימפי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בודדות ושלשות (שלשה 2-3)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endParaRPr lang="he-IL" sz="2400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33" y="1785433"/>
            <a:ext cx="2535349" cy="1683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62" y="3736153"/>
            <a:ext cx="2369253" cy="1079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54" y="5021302"/>
            <a:ext cx="2203704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01" y="4868299"/>
            <a:ext cx="2663507" cy="17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540" y="1328233"/>
            <a:ext cx="91522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 smtClean="0"/>
              <a:t>למה חשוב לעסוק בספורט?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עוזר להעלות את הדימוי העצמי.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עוזר להתמודד עם תחושות מתח ולחץ.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מחזק את השרירים ומונע התנוונות איברים בגוף.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מחזק את המערכת החיסונית.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מגדיל את נפח ותפוקת לב ריאה.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מחזק את העצמות ותורם לעליה במסת העצם – (מונעת אוסטאופורוזיס).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משפר את זרימת הדם בגוף ומסייע בהעברת חמצן לכל הרקמות בגוף.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עוזר להפחית כולסטרול רע (</a:t>
            </a:r>
            <a:r>
              <a:rPr lang="en-US" dirty="0" smtClean="0"/>
              <a:t>LDL) </a:t>
            </a:r>
            <a:r>
              <a:rPr lang="he-IL" dirty="0" smtClean="0"/>
              <a:t>) ועוזר להעלות את הכולסטרול הטוב (</a:t>
            </a:r>
            <a:r>
              <a:rPr lang="en-US" dirty="0" smtClean="0"/>
              <a:t>HDL</a:t>
            </a:r>
            <a:r>
              <a:rPr lang="he-IL" dirty="0" smtClean="0"/>
              <a:t>)</a:t>
            </a:r>
            <a:endParaRPr lang="en-US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ועוד</a:t>
            </a:r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9" name="Picture 2" descr="Image result for Important of sport for wo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01170"/>
            <a:ext cx="4575344" cy="32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Old women in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45" y="4705713"/>
            <a:ext cx="3055947" cy="20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4119" y="1328233"/>
            <a:ext cx="78506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 smtClean="0"/>
              <a:t>מטרת שבוע העצמת נשים בספורט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מתן פלטפורמה לנשים להתנסות בפעילויות ספורטיביות שונות בתנאי תחרות או במקצים לא תחרותיים כאשר הגברים מעודדים על השוליים.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כל זאת כדי לצרף כמה שיותר נשים לעסוק בספורט או להרחיב את עיסוקם לענפי ספורט אחרים.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מעבר לספורט אתגרי כמו טריאתלון, מוצעות פעילויות ספורט נוספות לא אתגריות על טהרת הנשים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מניסיון של 25 שנים בטריאתלון נשים, אנחנו רואים קהילת נשים הולכת וגדלה ששינתה את אורח חייה כתוצאה מחשיפה לספורט.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חלקן הפכו לעוסקות בספורט על בסיס עממי וחלקן עברו לאתגרים מדהימים כמו אשת ברזל ואפילו אירועים אתגריים עוד יותר.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רוב רובן של הנשים שנחשפו לאירועי ספורט נשים ממשיכות לעסוק בספורט בצורה זו או אחרת גם כיום.</a:t>
            </a:r>
          </a:p>
          <a:p>
            <a:pPr algn="r" rtl="1">
              <a:lnSpc>
                <a:spcPct val="150000"/>
              </a:lnSpc>
            </a:pPr>
            <a:endParaRPr lang="he-IL" b="1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5" y="1328233"/>
            <a:ext cx="3629090" cy="25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540" y="1328233"/>
            <a:ext cx="9152237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 smtClean="0"/>
              <a:t>שבוע העצמת נשים בספורט: תוכנית (לא סופית)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u="sng" dirty="0"/>
              <a:t>אליפות ישראל לנשים </a:t>
            </a:r>
            <a:r>
              <a:rPr lang="he-IL" sz="2400" u="sng" dirty="0" err="1"/>
              <a:t>בסאפ</a:t>
            </a:r>
            <a:r>
              <a:rPr lang="he-IL" sz="2400" u="sng" dirty="0"/>
              <a:t> </a:t>
            </a:r>
            <a:r>
              <a:rPr lang="he-IL" sz="2400" dirty="0"/>
              <a:t>– </a:t>
            </a:r>
            <a:r>
              <a:rPr lang="he-IL" sz="2400" dirty="0" smtClean="0"/>
              <a:t>שבת 26/5/2018 </a:t>
            </a:r>
            <a:r>
              <a:rPr lang="he-IL" sz="2400" dirty="0"/>
              <a:t>בחוף אכדיה דרום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u="sng" dirty="0" smtClean="0"/>
              <a:t>ערב גאלה – ראשון 27/5 בקניון </a:t>
            </a:r>
            <a:r>
              <a:rPr lang="he-IL" sz="2400" u="sng" dirty="0" smtClean="0"/>
              <a:t>ארנה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u="sng" dirty="0" smtClean="0"/>
              <a:t>טורניר כדור-רשת </a:t>
            </a:r>
            <a:r>
              <a:rPr lang="he-IL" sz="2400" u="sng" dirty="0"/>
              <a:t>לנשים </a:t>
            </a:r>
            <a:r>
              <a:rPr lang="he-IL" sz="2400" dirty="0" smtClean="0"/>
              <a:t>שני 28/5 באולם היובל, ארגון עיריית הרצליה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u="sng" dirty="0"/>
              <a:t>אימוני </a:t>
            </a:r>
            <a:r>
              <a:rPr lang="he-IL" sz="2400" u="sng" dirty="0" err="1"/>
              <a:t>טריינרים</a:t>
            </a:r>
            <a:r>
              <a:rPr lang="he-IL" sz="2400" u="sng" dirty="0"/>
              <a:t> אופניים </a:t>
            </a:r>
            <a:r>
              <a:rPr lang="he-IL" sz="2400" dirty="0"/>
              <a:t>– שלישי 29/5 בקאונטרי הרצליה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u="sng" dirty="0" smtClean="0"/>
              <a:t>ערב </a:t>
            </a:r>
            <a:r>
              <a:rPr lang="he-IL" sz="2400" u="sng" dirty="0"/>
              <a:t>עיון בנושא ספורט נשים </a:t>
            </a:r>
            <a:r>
              <a:rPr lang="he-IL" sz="2400" dirty="0" smtClean="0"/>
              <a:t>רביעי 30/5 בקניון </a:t>
            </a:r>
            <a:r>
              <a:rPr lang="he-IL" sz="2400" dirty="0" smtClean="0"/>
              <a:t>ארנה </a:t>
            </a:r>
            <a:r>
              <a:rPr lang="he-IL" sz="2400" dirty="0"/>
              <a:t>בהשתתפות אתנה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u="sng" dirty="0" smtClean="0"/>
              <a:t>יוגה </a:t>
            </a:r>
            <a:r>
              <a:rPr lang="he-IL" sz="2400" u="sng" dirty="0" smtClean="0"/>
              <a:t>נשים </a:t>
            </a:r>
            <a:r>
              <a:rPr lang="he-IL" sz="2400" dirty="0" smtClean="0"/>
              <a:t>חמישי </a:t>
            </a:r>
            <a:r>
              <a:rPr lang="he-IL" sz="2400" dirty="0"/>
              <a:t>31/5 ליד המעליות (חוף הנכים) בשקיעה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u="sng" dirty="0" smtClean="0"/>
              <a:t>משחה נשים מים פתוחים </a:t>
            </a:r>
            <a:r>
              <a:rPr lang="he-IL" sz="2400" dirty="0" smtClean="0"/>
              <a:t>- שישי 1/6/2018 בחוף אכדיה דרום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u="sng" dirty="0" smtClean="0"/>
              <a:t>טריאתלון נשים הרצליה - </a:t>
            </a:r>
            <a:r>
              <a:rPr lang="he-IL" sz="2400" dirty="0" smtClean="0"/>
              <a:t>שבת – 2/6 בחוף אכדיה דרום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sz="2400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1" y="1785433"/>
            <a:ext cx="220370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016" y="1328233"/>
            <a:ext cx="91522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u="sng" dirty="0" smtClean="0"/>
              <a:t>אליפות ישראל לנשים </a:t>
            </a:r>
            <a:r>
              <a:rPr lang="he-IL" sz="2400" u="sng" dirty="0" err="1" smtClean="0"/>
              <a:t>בסאפ</a:t>
            </a:r>
            <a:r>
              <a:rPr lang="he-IL" sz="2400" u="sng" dirty="0" smtClean="0"/>
              <a:t>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תאריך: שבת 26/5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זינוקים: 08:00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מיקום: בחוף אכדיה דרום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מסלול תחרותי: 2.5 ק"מ יש להביא סאפ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התנסות </a:t>
            </a:r>
            <a:r>
              <a:rPr lang="he-IL" sz="2400" dirty="0" err="1" smtClean="0"/>
              <a:t>בסאפ</a:t>
            </a:r>
            <a:r>
              <a:rPr lang="he-IL" sz="2400" dirty="0" smtClean="0"/>
              <a:t> לאחר התחרות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מחייב הרשמה </a:t>
            </a:r>
            <a:r>
              <a:rPr lang="he-IL" sz="2400" dirty="0" smtClean="0"/>
              <a:t>מראש בתשלום דרך שוונג</a:t>
            </a:r>
            <a:endParaRPr lang="he-IL" sz="2400" dirty="0" smtClean="0"/>
          </a:p>
          <a:p>
            <a:pPr algn="r" rtl="1">
              <a:lnSpc>
                <a:spcPct val="150000"/>
              </a:lnSpc>
            </a:pPr>
            <a:endParaRPr lang="he-IL" sz="2400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85" y="1308086"/>
            <a:ext cx="3354593" cy="2512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56" y="4121128"/>
            <a:ext cx="3975820" cy="26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016" y="1328233"/>
            <a:ext cx="91522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u="sng" dirty="0" smtClean="0"/>
              <a:t>ערב גאלה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תאריך: ראשון </a:t>
            </a:r>
            <a:r>
              <a:rPr lang="he-IL" sz="2400" dirty="0" smtClean="0"/>
              <a:t>27/5, שעה</a:t>
            </a:r>
            <a:r>
              <a:rPr lang="he-IL" sz="2400" dirty="0" smtClean="0"/>
              <a:t>: 19:00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מיקום: קניון ארנה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הצגת תוכנית לשבוע </a:t>
            </a:r>
            <a:r>
              <a:rPr lang="he-IL" sz="2400" dirty="0" smtClean="0"/>
              <a:t>הספורט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בהשתתפות נציגי התומכים השונים וכל הפעילים</a:t>
            </a:r>
            <a:endParaRPr lang="he-IL" sz="2400" dirty="0" smtClean="0"/>
          </a:p>
          <a:p>
            <a:pPr algn="r" rtl="1">
              <a:lnSpc>
                <a:spcPct val="150000"/>
              </a:lnSpc>
            </a:pPr>
            <a:endParaRPr lang="he-IL" sz="2400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40391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1" y="1565254"/>
            <a:ext cx="96959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u="sng" dirty="0" smtClean="0"/>
              <a:t>טורניר כדור-רשת לקבוצות נשים </a:t>
            </a:r>
            <a:endParaRPr lang="he-IL" sz="2400" u="sng" dirty="0" smtClean="0"/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יום </a:t>
            </a:r>
            <a:r>
              <a:rPr lang="he-IL" sz="2400" dirty="0" smtClean="0"/>
              <a:t>שני 28/5 </a:t>
            </a:r>
            <a:r>
              <a:rPr lang="he-IL" sz="2400" dirty="0" smtClean="0"/>
              <a:t>בשעות הערב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מיקום: </a:t>
            </a:r>
            <a:r>
              <a:rPr lang="he-IL" sz="2400" dirty="0" smtClean="0"/>
              <a:t>אולם היובל בהרצליה</a:t>
            </a:r>
            <a:endParaRPr lang="he-IL" sz="2400" dirty="0" smtClean="0"/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הרשמה </a:t>
            </a:r>
            <a:r>
              <a:rPr lang="he-IL" sz="2400" dirty="0" smtClean="0"/>
              <a:t>לקבוצות ופרטים: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קרן חמו </a:t>
            </a:r>
            <a:r>
              <a:rPr lang="he-IL" dirty="0"/>
              <a:t>עיריית </a:t>
            </a:r>
            <a:r>
              <a:rPr lang="he-IL" dirty="0" smtClean="0"/>
              <a:t>הרצליה:</a:t>
            </a:r>
            <a:endParaRPr lang="he-IL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600" dirty="0" smtClean="0"/>
              <a:t>                   </a:t>
            </a:r>
            <a:r>
              <a:rPr lang="he-IL" dirty="0"/>
              <a:t>052-8135858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/>
              <a:t>ליאת:         050-3345445</a:t>
            </a:r>
            <a:endParaRPr lang="en-US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אלי </a:t>
            </a:r>
            <a:r>
              <a:rPr lang="he-IL" dirty="0" err="1" smtClean="0"/>
              <a:t>הולצמן</a:t>
            </a:r>
            <a:r>
              <a:rPr lang="he-IL" dirty="0" smtClean="0"/>
              <a:t>: </a:t>
            </a:r>
            <a:r>
              <a:rPr lang="he-IL" dirty="0"/>
              <a:t>050-5571806</a:t>
            </a:r>
            <a:br>
              <a:rPr lang="he-IL" dirty="0"/>
            </a:br>
            <a:endParaRPr lang="en-US" dirty="0"/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endParaRPr lang="he-IL" sz="2400" dirty="0" smtClean="0"/>
          </a:p>
          <a:p>
            <a:pPr algn="r" rtl="1">
              <a:lnSpc>
                <a:spcPct val="150000"/>
              </a:lnSpc>
            </a:pPr>
            <a:endParaRPr lang="he-IL" sz="2400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24" y="1629789"/>
            <a:ext cx="2859768" cy="206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158" y="4118269"/>
            <a:ext cx="2516132" cy="19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090" y="1328233"/>
            <a:ext cx="11184542" cy="631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u="sng" dirty="0"/>
              <a:t>אימוני </a:t>
            </a:r>
            <a:r>
              <a:rPr lang="he-IL" sz="2400" u="sng" dirty="0" smtClean="0"/>
              <a:t>התנסות </a:t>
            </a:r>
            <a:r>
              <a:rPr lang="he-IL" sz="2400" u="sng" dirty="0" err="1" smtClean="0"/>
              <a:t>בטריינרים</a:t>
            </a:r>
            <a:r>
              <a:rPr lang="he-IL" sz="2400" u="sng" dirty="0" smtClean="0"/>
              <a:t> </a:t>
            </a:r>
            <a:r>
              <a:rPr lang="he-IL" sz="2400" u="sng" dirty="0"/>
              <a:t>אופניים </a:t>
            </a:r>
            <a:endParaRPr lang="he-IL" sz="2400" u="sng" dirty="0" smtClean="0"/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he-IL" sz="2400" dirty="0" smtClean="0"/>
              <a:t>יום שלישי </a:t>
            </a:r>
            <a:r>
              <a:rPr lang="he-IL" sz="2400" dirty="0"/>
              <a:t>29/5 </a:t>
            </a:r>
            <a:endParaRPr lang="he-IL" sz="2400" dirty="0" smtClean="0"/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he-IL" sz="2400" dirty="0" smtClean="0"/>
              <a:t>החל משעה 16:00</a:t>
            </a: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he-IL" sz="2400" dirty="0" smtClean="0"/>
              <a:t>קאונטרי </a:t>
            </a:r>
            <a:r>
              <a:rPr lang="he-IL" sz="2400" dirty="0"/>
              <a:t>הרצליה </a:t>
            </a:r>
            <a:r>
              <a:rPr lang="he-IL" sz="2400" dirty="0" smtClean="0"/>
              <a:t> 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ללא תשלום</a:t>
            </a:r>
            <a:r>
              <a:rPr lang="en-US" sz="2400" dirty="0" smtClean="0"/>
              <a:t> </a:t>
            </a:r>
            <a:r>
              <a:rPr lang="he-IL" sz="2400" dirty="0" smtClean="0"/>
              <a:t> מחייב הרשמה מראש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אימונים על מתקן </a:t>
            </a:r>
            <a:r>
              <a:rPr lang="he-IL" sz="2400" dirty="0" smtClean="0"/>
              <a:t>ממוחשב </a:t>
            </a:r>
            <a:r>
              <a:rPr lang="he-IL" sz="2400" dirty="0" smtClean="0"/>
              <a:t>עם סימולציות של רכיבה ספורטיבית</a:t>
            </a:r>
            <a:endParaRPr lang="he-IL" sz="2400" dirty="0"/>
          </a:p>
          <a:p>
            <a:pPr algn="r" rtl="1">
              <a:lnSpc>
                <a:spcPct val="150000"/>
              </a:lnSpc>
            </a:pPr>
            <a:endParaRPr lang="he-IL" sz="3200" dirty="0"/>
          </a:p>
          <a:p>
            <a:pPr algn="r" rtl="1">
              <a:lnSpc>
                <a:spcPct val="150000"/>
              </a:lnSpc>
            </a:pPr>
            <a:endParaRPr lang="he-IL" sz="2400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22" y="1689433"/>
            <a:ext cx="3969380" cy="2322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23" y="4792771"/>
            <a:ext cx="2619048" cy="1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3429" y="189459"/>
            <a:ext cx="64506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העמותה להעצמת נשים בספורט ע"ש תמר וסוזי דבוסקין ז"ל (</a:t>
            </a:r>
            <a:r>
              <a:rPr kumimoji="0" lang="he-IL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ע"ר</a:t>
            </a:r>
            <a:r>
              <a:rPr lang="he-IL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Empowerment of Women in Sport, in memory of Tamar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&amp; Susie Dvoskin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2" y="758846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33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8394" y="1328233"/>
            <a:ext cx="915223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u="sng" dirty="0"/>
              <a:t>ערב עיון בנושא ספורט נשים </a:t>
            </a:r>
            <a:endParaRPr lang="he-IL" sz="2400" u="sng" dirty="0" smtClean="0"/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he-IL" sz="2400" dirty="0" smtClean="0"/>
              <a:t>רביעי 30/5 </a:t>
            </a:r>
            <a:endParaRPr lang="he-IL" sz="2400" dirty="0" smtClean="0"/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he-IL" sz="2400" dirty="0" smtClean="0"/>
              <a:t>שעה: 19:00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מיקום: קניון ארנה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 smtClean="0"/>
              <a:t>בהשתתפות אתנה ומובילות בספורט נשים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/>
              <a:t>נושאי ההרצאות – בריאות, תזונה ועוד.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400" dirty="0"/>
              <a:t>ללא תשלום</a:t>
            </a:r>
          </a:p>
          <a:p>
            <a:pPr algn="r" rtl="1">
              <a:lnSpc>
                <a:spcPct val="150000"/>
              </a:lnSpc>
            </a:pPr>
            <a:endParaRPr lang="he-IL" sz="3200" dirty="0"/>
          </a:p>
          <a:p>
            <a:pPr algn="r" rtl="1">
              <a:lnSpc>
                <a:spcPct val="150000"/>
              </a:lnSpc>
            </a:pPr>
            <a:endParaRPr lang="he-IL" sz="2400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  <a:p>
            <a:pPr algn="r" rtl="1">
              <a:lnSpc>
                <a:spcPct val="150000"/>
              </a:lnSpc>
            </a:pP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45" y="2190547"/>
            <a:ext cx="4312599" cy="28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921</Words>
  <Application>Microsoft Office PowerPoint</Application>
  <PresentationFormat>Widescreen</PresentationFormat>
  <Paragraphs>147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Dvoskin</dc:creator>
  <cp:lastModifiedBy>Dan Dvoskin</cp:lastModifiedBy>
  <cp:revision>83</cp:revision>
  <dcterms:created xsi:type="dcterms:W3CDTF">2017-12-22T10:19:31Z</dcterms:created>
  <dcterms:modified xsi:type="dcterms:W3CDTF">2018-02-14T08:41:16Z</dcterms:modified>
</cp:coreProperties>
</file>